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5"/>
  </p:notesMasterIdLst>
  <p:sldIdLst>
    <p:sldId id="260" r:id="rId2"/>
    <p:sldId id="261" r:id="rId3"/>
    <p:sldId id="26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–  Jan 8,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 </a:t>
            </a:r>
          </a:p>
          <a:p>
            <a:r>
              <a:rPr lang="en-US" b="1" dirty="0"/>
              <a:t>What was your reaction to the questions on the Fall final?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</a:t>
            </a:r>
            <a:r>
              <a:rPr lang="en-US" b="1" dirty="0" smtClean="0">
                <a:sym typeface="Euclid Extra" panose="02050502000505020303" pitchFamily="18" charset="2"/>
              </a:rPr>
              <a:t>Objective: </a:t>
            </a:r>
            <a:r>
              <a:rPr lang="en-US" b="1" dirty="0" smtClean="0">
                <a:sym typeface="Euclid Extra" panose="02050502000505020303" pitchFamily="18" charset="2"/>
              </a:rPr>
              <a:t>Final</a:t>
            </a:r>
            <a:r>
              <a:rPr lang="en-US" b="1" dirty="0" smtClean="0">
                <a:sym typeface="Euclid Extra" panose="02050502000505020303" pitchFamily="18" charset="2"/>
              </a:rPr>
              <a:t> Recap / Test taking training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8987852" cy="3416301"/>
          </a:xfrm>
        </p:spPr>
        <p:txBody>
          <a:bodyPr>
            <a:normAutofit/>
          </a:bodyPr>
          <a:lstStyle/>
          <a:p>
            <a:r>
              <a:rPr lang="en-US" b="1" dirty="0" smtClean="0"/>
              <a:t>IB </a:t>
            </a:r>
            <a:r>
              <a:rPr lang="en-US" b="1" dirty="0" err="1" smtClean="0"/>
              <a:t>Ch</a:t>
            </a:r>
            <a:r>
              <a:rPr lang="en-US" b="1" dirty="0" smtClean="0"/>
              <a:t> 1-2</a:t>
            </a:r>
            <a:r>
              <a:rPr lang="en-US" b="1" dirty="0" smtClean="0"/>
              <a:t> </a:t>
            </a:r>
            <a:endParaRPr lang="en-US" b="1" dirty="0" smtClean="0"/>
          </a:p>
          <a:p>
            <a:pPr lvl="1"/>
            <a:r>
              <a:rPr lang="en-US" b="1" dirty="0" smtClean="0"/>
              <a:t>Test taking training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Agenda</a:t>
            </a:r>
            <a:endParaRPr lang="en-US" b="1" dirty="0" smtClean="0"/>
          </a:p>
          <a:p>
            <a:pPr lvl="1"/>
            <a:r>
              <a:rPr lang="en-US" b="1" dirty="0" smtClean="0"/>
              <a:t>Fall final MC questions with discussion</a:t>
            </a:r>
          </a:p>
          <a:p>
            <a:pPr lvl="1"/>
            <a:r>
              <a:rPr lang="en-US" b="1" dirty="0" smtClean="0"/>
              <a:t>Fall final Extended questions with discussion</a:t>
            </a:r>
          </a:p>
          <a:p>
            <a:pPr lvl="1"/>
            <a:r>
              <a:rPr lang="en-US" b="1" dirty="0" smtClean="0"/>
              <a:t>Command terms</a:t>
            </a:r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What are the command terms tha</a:t>
            </a:r>
            <a:r>
              <a:rPr lang="en-US" b="1" dirty="0" smtClean="0">
                <a:sym typeface="Euclid Extra" panose="02050502000505020303" pitchFamily="18" charset="2"/>
              </a:rPr>
              <a:t>t don’t agree with your current understanding of the term?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 smtClean="0"/>
              <a:t>Next?  (How to prepare for the next day)</a:t>
            </a:r>
          </a:p>
          <a:p>
            <a:pPr lvl="1"/>
            <a:r>
              <a:rPr lang="en-US" b="1" dirty="0" smtClean="0"/>
              <a:t>Read </a:t>
            </a:r>
            <a:r>
              <a:rPr lang="en-US" b="1" dirty="0" err="1" smtClean="0"/>
              <a:t>Ch</a:t>
            </a:r>
            <a:r>
              <a:rPr lang="en-US" b="1" dirty="0" smtClean="0"/>
              <a:t> 2.3 p78-94 Work and Energy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166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39068</TotalTime>
  <Words>104</Words>
  <Application>Microsoft Office PowerPoint</Application>
  <PresentationFormat>Widescreen</PresentationFormat>
  <Paragraphs>32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Euclid Extra</vt:lpstr>
      <vt:lpstr>Wingdings 3</vt:lpstr>
      <vt:lpstr>Ion Boardroom</vt:lpstr>
      <vt:lpstr>Physics 2 –  Jan 8, 2019</vt:lpstr>
      <vt:lpstr>Agenda, Assignment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302</cp:revision>
  <dcterms:created xsi:type="dcterms:W3CDTF">2015-08-11T02:33:52Z</dcterms:created>
  <dcterms:modified xsi:type="dcterms:W3CDTF">2019-01-08T14:02:51Z</dcterms:modified>
</cp:coreProperties>
</file>